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528A-A9D4-435E-9613-69CE32C4DF9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7F54-9A34-44D3-8A53-FA4BDDF5F3B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528A-A9D4-435E-9613-69CE32C4DF9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7F54-9A34-44D3-8A53-FA4BDDF5F3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528A-A9D4-435E-9613-69CE32C4DF9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7F54-9A34-44D3-8A53-FA4BDDF5F3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528A-A9D4-435E-9613-69CE32C4DF9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7F54-9A34-44D3-8A53-FA4BDDF5F3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528A-A9D4-435E-9613-69CE32C4DF9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A577F54-9A34-44D3-8A53-FA4BDDF5F3B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528A-A9D4-435E-9613-69CE32C4DF9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7F54-9A34-44D3-8A53-FA4BDDF5F3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528A-A9D4-435E-9613-69CE32C4DF9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7F54-9A34-44D3-8A53-FA4BDDF5F3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528A-A9D4-435E-9613-69CE32C4DF9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7F54-9A34-44D3-8A53-FA4BDDF5F3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528A-A9D4-435E-9613-69CE32C4DF9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7F54-9A34-44D3-8A53-FA4BDDF5F3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528A-A9D4-435E-9613-69CE32C4DF9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7F54-9A34-44D3-8A53-FA4BDDF5F3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528A-A9D4-435E-9613-69CE32C4DF9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7F54-9A34-44D3-8A53-FA4BDDF5F3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92B528A-A9D4-435E-9613-69CE32C4DF9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A577F54-9A34-44D3-8A53-FA4BDDF5F3B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Маленькая часть из жизни детского сада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Много мы умеем и растем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-17-04-20-06-44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17737" y="1600200"/>
            <a:ext cx="4708525" cy="470852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-18-04-20-05-46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17737" y="1600200"/>
            <a:ext cx="4708525" cy="470852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</TotalTime>
  <Words>11</Words>
  <Application>Microsoft Office PowerPoint</Application>
  <PresentationFormat>Экран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Апекс</vt:lpstr>
      <vt:lpstr>Маленькая часть из жизни детского сада</vt:lpstr>
      <vt:lpstr>Слайд 2</vt:lpstr>
      <vt:lpstr>Слайд 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Маленькая часть из жизни детского сада</dc:title>
  <dc:creator>Hikmet</dc:creator>
  <cp:lastModifiedBy>Hikmet</cp:lastModifiedBy>
  <cp:revision>1</cp:revision>
  <dcterms:created xsi:type="dcterms:W3CDTF">2020-09-10T09:06:30Z</dcterms:created>
  <dcterms:modified xsi:type="dcterms:W3CDTF">2020-09-10T09:09:27Z</dcterms:modified>
</cp:coreProperties>
</file>